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8" d="100"/>
          <a:sy n="88" d="100"/>
        </p:scale>
        <p:origin x="494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FF3CC-4F47-4F31-9EB5-C7D7C09E82E5}" type="datetimeFigureOut">
              <a:rPr lang="en-IN" smtClean="0"/>
              <a:t>03-11-2025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2C86C4-26B3-4FD3-8B8F-AE6B7C33579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09263039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FF3CC-4F47-4F31-9EB5-C7D7C09E82E5}" type="datetimeFigureOut">
              <a:rPr lang="en-IN" smtClean="0"/>
              <a:t>03-11-2025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2C86C4-26B3-4FD3-8B8F-AE6B7C33579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633004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FF3CC-4F47-4F31-9EB5-C7D7C09E82E5}" type="datetimeFigureOut">
              <a:rPr lang="en-IN" smtClean="0"/>
              <a:t>03-11-2025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2C86C4-26B3-4FD3-8B8F-AE6B7C33579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8541461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FF3CC-4F47-4F31-9EB5-C7D7C09E82E5}" type="datetimeFigureOut">
              <a:rPr lang="en-IN" smtClean="0"/>
              <a:t>03-11-2025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2C86C4-26B3-4FD3-8B8F-AE6B7C33579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334135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FF3CC-4F47-4F31-9EB5-C7D7C09E82E5}" type="datetimeFigureOut">
              <a:rPr lang="en-IN" smtClean="0"/>
              <a:t>03-11-2025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2C86C4-26B3-4FD3-8B8F-AE6B7C33579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2955921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FF3CC-4F47-4F31-9EB5-C7D7C09E82E5}" type="datetimeFigureOut">
              <a:rPr lang="en-IN" smtClean="0"/>
              <a:t>03-11-2025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2C86C4-26B3-4FD3-8B8F-AE6B7C33579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771098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FF3CC-4F47-4F31-9EB5-C7D7C09E82E5}" type="datetimeFigureOut">
              <a:rPr lang="en-IN" smtClean="0"/>
              <a:t>03-11-2025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2C86C4-26B3-4FD3-8B8F-AE6B7C33579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1677442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FF3CC-4F47-4F31-9EB5-C7D7C09E82E5}" type="datetimeFigureOut">
              <a:rPr lang="en-IN" smtClean="0"/>
              <a:t>03-11-2025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2C86C4-26B3-4FD3-8B8F-AE6B7C33579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1631580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FF3CC-4F47-4F31-9EB5-C7D7C09E82E5}" type="datetimeFigureOut">
              <a:rPr lang="en-IN" smtClean="0"/>
              <a:t>03-11-2025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2C86C4-26B3-4FD3-8B8F-AE6B7C33579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130733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FF3CC-4F47-4F31-9EB5-C7D7C09E82E5}" type="datetimeFigureOut">
              <a:rPr lang="en-IN" smtClean="0"/>
              <a:t>03-11-2025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2C86C4-26B3-4FD3-8B8F-AE6B7C33579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4892158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9FF3CC-4F47-4F31-9EB5-C7D7C09E82E5}" type="datetimeFigureOut">
              <a:rPr lang="en-IN" smtClean="0"/>
              <a:t>03-11-2025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2C86C4-26B3-4FD3-8B8F-AE6B7C33579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7208541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9FF3CC-4F47-4F31-9EB5-C7D7C09E82E5}" type="datetimeFigureOut">
              <a:rPr lang="en-IN" smtClean="0"/>
              <a:t>03-11-2025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2C86C4-26B3-4FD3-8B8F-AE6B7C33579D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5887561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82140" cy="685799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84724" y="1400653"/>
            <a:ext cx="4412690" cy="51749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563726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</TotalTime>
  <Words>0</Words>
  <Application>Microsoft Office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account</dc:creator>
  <cp:lastModifiedBy>Microsoft account</cp:lastModifiedBy>
  <cp:revision>4</cp:revision>
  <dcterms:created xsi:type="dcterms:W3CDTF">2025-11-01T06:57:53Z</dcterms:created>
  <dcterms:modified xsi:type="dcterms:W3CDTF">2025-11-03T05:16:05Z</dcterms:modified>
</cp:coreProperties>
</file>